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75" r:id="rId9"/>
    <p:sldId id="276" r:id="rId10"/>
    <p:sldId id="271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A178C2-AC34-4FCA-8B88-9DD79D8F9C38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66380B-8123-416D-8DB6-7914D88ACF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198568" cy="1368151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  об  Учителе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2819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Герой нашего времени </a:t>
            </a:r>
          </a:p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среди моих родных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Продолжение </a:t>
            </a:r>
            <a:r>
              <a:rPr lang="ru-RU" sz="4400" b="1" dirty="0">
                <a:solidFill>
                  <a:srgbClr val="C00000"/>
                </a:solidFill>
              </a:rPr>
              <a:t>династии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 – профессия от бога. Только тот, кто способен понять детские души, может быть истинным Учителем. С раннего детства  меня неудержимо привлекает профессия учителя и моя мечта не покидает меня до сих пор. Я горжусь, что наша семейная учительская династия насчитывает 119 лет. Надеюсь, в будущем продолжить её и стать хорошим специалистом в своём деле.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4608512" cy="4464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Успешно  закончить 9 класс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Продолжить учёбу в 10 классе.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Набрать высокие баллы при сдаче ЕГЭ.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Мечтаю учится в Башкирском педагогическом университете имени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Мифтахитдине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где готовят учителей начальных классов.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Получить высшее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64807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План  моих  действий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55" y="1556792"/>
            <a:ext cx="38241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3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73996"/>
            <a:ext cx="6552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Учитель! Какое прекрасное слово.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жизни и свет и основа.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Сияет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нас путеводной звездой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 новых знаний ведет за собой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Учитель! Какое высокое слово!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повторяем мы снова и снова.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товарищ, наш искренний друг.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ключ, открывающий кладезь наук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в жизни всему научиться,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Воплотить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новых идей,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учителем нужно родиться,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 на земле для детей.</a:t>
            </a: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5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хорошим преподавателем,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нужно  любить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то, что преподаёшь,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любить тех,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 преподаёшь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Василий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Ключевский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педагога является одной  из стержневых в любом обществе. Учитель не просто обучает детей тем или иным  азам наук, но и подготавливает их к «взрослой жизни», направляет, ориентирует , помогает развить свои способности.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Слово, знакомое с детства. И родное такое же, как мать и отец. Нет на свете человека, который хотя бы однажды не учился чему-либо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каждого человека есть свой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учитель,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которым он в неоплатном долгу. Все когда-то учились в школе: и президент, и космонавт, и врач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учат нас в школе? Математике, биологии, литературе, истории. Здесь развивают нашу память, внимание, воображение. А главное – преподают самую трудную на свете науку: быть людьми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/>
          </a:p>
          <a:p>
            <a:r>
              <a:rPr lang="ru-RU" b="1" dirty="0" smtClean="0"/>
              <a:t>       </a:t>
            </a:r>
            <a:endParaRPr lang="ru-RU" b="1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33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548680"/>
            <a:ext cx="4968552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 с большой буквы, мудрый наставник,  добрый советчик, настоящий друг - такими словами вспоминают несколько поколений  села Серменево о  моей бабушке </a:t>
            </a:r>
          </a:p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Аккужиной Райзе Камалеевне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Из биографии.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17 января 1929 года в селе Мечетлино Салаватского района Республики Башкортостан.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1944-1947 гг. – учеба в школе-интернате №1 г. Уфы (ныне гимназия имени Рами Гарипова).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1947-1951гг. – учеба в Башкирском государственном педагогическом институте.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1951 -1981гг. – учитель немецкого языка в Серменевской средней школе.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 труда.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Любимым выражением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Райзы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Камалеевны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изречение Льва Николаевича Толстого «Если учитель соединяет в себе любовь к делу и к ученикам, он – совершенный учитель».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Свет и любовь ,которую она излучала, привлекала к ней ,и ребят ,и коллег.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/>
              <a:t>Да бабушка безгранично любила свою работу , ибо она доставляла огромную радость –счастье общения с учениками .Помнят ее уроки ,на которых она «увлекательно рассказывала о далекой незнакомой стране ,об обычаях и традициях немецкого народа ,о его культуре и литературе. Ее бывшие ученики ,теперь уже сами папы и мамы, дедушки и бабушки ,благодарны своей любимой учительнице за уроки жизни.</a:t>
            </a:r>
          </a:p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Picture 4" descr="C:\Documents and Settings\Irek\Рабочий стол\Фото Р.К\1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" y="1052736"/>
            <a:ext cx="3385775" cy="48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2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Райза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Камалеевна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была удивительным человеком: среди своих однокурсников выделялась необычайной  добротой, открытостью  и отзывчивостью.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Активно участвовала в художественной самодеятельности института. В свободное время любила шить и вышивать.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5" descr="C:\Documents and Settings\Irek\Рабочий стол\Фото Р.К\3 copy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7" y="306938"/>
            <a:ext cx="45168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Irek\Рабочий стол\Фото Р.К\10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56" y="4077072"/>
            <a:ext cx="43924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Irek\Рабочий стол\Фото Р.К\9 copy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4926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7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76672"/>
            <a:ext cx="7258000" cy="792088"/>
          </a:xfrm>
        </p:spPr>
        <p:txBody>
          <a:bodyPr/>
          <a:lstStyle/>
          <a:p>
            <a:r>
              <a:rPr lang="ru-RU" sz="3600" dirty="0" smtClean="0"/>
              <a:t>       </a:t>
            </a:r>
            <a:r>
              <a:rPr lang="ru-RU" sz="3600" dirty="0" err="1" smtClean="0"/>
              <a:t>Серменевская</a:t>
            </a:r>
            <a:r>
              <a:rPr lang="ru-RU" sz="3600" dirty="0" smtClean="0"/>
              <a:t> средняя  школа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2" y="1340768"/>
            <a:ext cx="424051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с моей бабушкой в Серменево приехали  ещё  три молодые учительницы. Одна из них сестра поэта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Сафуана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Алибаева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Они организовывали агитбригады, ставили спектакли, концерты.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Шарафеевой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Райзе Камалеевне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дали классное руководство у старших классов. В её трудовой книжке всего одна запись – принята  20 августа 1951 года. Она безгранично любила свою работу, она доставляла ей огромную радость – счастье общение с учениками. Дети отвечали ей взаимностью. Помнят её уроки, она увлекательно рассказывала о далёкой незнакомой стране, о культуре немецкого народа.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Irek\Рабочий стол\Фото Р.К\14.pn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6" y="4127406"/>
            <a:ext cx="406444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Irek\Рабочий стол\Фото Р.К\13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6" y="1484784"/>
            <a:ext cx="4064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8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4896544" cy="266429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 Серменево судьба свела </a:t>
            </a:r>
            <a:r>
              <a:rPr lang="ru-RU" dirty="0" err="1" smtClean="0">
                <a:solidFill>
                  <a:srgbClr val="FF0000"/>
                </a:solidFill>
              </a:rPr>
              <a:t>Райзу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Камалеевну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 будущим мужем, </a:t>
            </a:r>
            <a:r>
              <a:rPr lang="ru-RU" dirty="0" err="1" smtClean="0">
                <a:solidFill>
                  <a:srgbClr val="FF0000"/>
                </a:solidFill>
              </a:rPr>
              <a:t>Тамьяном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Мухаметовичем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Аккужиным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учителем математики. Родом из деревни </a:t>
            </a:r>
            <a:r>
              <a:rPr lang="ru-RU" dirty="0" err="1" smtClean="0"/>
              <a:t>Тунгатарово</a:t>
            </a:r>
            <a:r>
              <a:rPr lang="ru-RU" dirty="0" smtClean="0"/>
              <a:t> Учалинского района. Окончил физико-математическое  отделение Магнитогорского педагогического института. Проработал в Серменевской школе более 45 лет. В любви и согласии прожили </a:t>
            </a:r>
            <a:r>
              <a:rPr lang="ru-RU" dirty="0" err="1" smtClean="0"/>
              <a:t>Аккужины</a:t>
            </a:r>
            <a:r>
              <a:rPr lang="ru-RU" dirty="0" smtClean="0"/>
              <a:t> 26 лет и воспитали пятерых детей.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504056"/>
          </a:xfrm>
        </p:spPr>
        <p:txBody>
          <a:bodyPr/>
          <a:lstStyle/>
          <a:p>
            <a:r>
              <a:rPr lang="ru-RU" dirty="0" smtClean="0"/>
              <a:t>                                     Семья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2080" y="908720"/>
            <a:ext cx="3394112" cy="5256584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Irek\Рабочий стол\Фото Р.К\25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9126"/>
            <a:ext cx="3672408" cy="56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Irek\Рабочий стол\Фото Р.К\19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15572" y="4869160"/>
            <a:ext cx="8360884" cy="16561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«Зимний вечер. В доме горит свет. В уютной  гостиной за круглым столом собралась большая дружная семья. Мать, лаская тёплым взглядом своих маленьких детей, ведёт неторопливый разговор. Рядом на диване сидят отец и сын, играют в шахматы, внимательно слушают её». Дорогие мои, ненаглядные дети! Цените друг друга и будьте добрыми, сильными, порядочными людьми», – эти слова навсегда остались в памяти детей на всю жизнь.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7258000" cy="792088"/>
          </a:xfrm>
        </p:spPr>
        <p:txBody>
          <a:bodyPr/>
          <a:lstStyle/>
          <a:p>
            <a:r>
              <a:rPr lang="ru-RU" dirty="0" smtClean="0"/>
              <a:t>                               Дети </a:t>
            </a:r>
            <a:endParaRPr lang="ru-RU" dirty="0"/>
          </a:p>
        </p:txBody>
      </p:sp>
      <p:pic>
        <p:nvPicPr>
          <p:cNvPr id="5" name="Picture 2" descr="C:\Documents and Settings\Irek\Рабочий стол\Фото Р.К\22.pn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258"/>
            <a:ext cx="3923528" cy="29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Irek\Рабочий стол\Фото Р.К\27.png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212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8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4797152"/>
            <a:ext cx="8640960" cy="1872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Моя мама </a:t>
            </a:r>
            <a:r>
              <a:rPr lang="ru-RU" dirty="0" smtClean="0">
                <a:solidFill>
                  <a:srgbClr val="FF0000"/>
                </a:solidFill>
              </a:rPr>
              <a:t>Аккужина Элиза Тамьяновна </a:t>
            </a:r>
            <a:r>
              <a:rPr lang="ru-RU" dirty="0" smtClean="0"/>
              <a:t>после окончания факультета романо-германской филологии БГУ более тридцати лет работает в школе учителем немецкого языка. </a:t>
            </a:r>
            <a:r>
              <a:rPr lang="ru-RU" dirty="0" smtClean="0">
                <a:solidFill>
                  <a:srgbClr val="FF0000"/>
                </a:solidFill>
              </a:rPr>
              <a:t>Аккужина-</a:t>
            </a:r>
            <a:r>
              <a:rPr lang="ru-RU" dirty="0" err="1" smtClean="0">
                <a:solidFill>
                  <a:srgbClr val="FF0000"/>
                </a:solidFill>
              </a:rPr>
              <a:t>Галиева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Нафиса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Тамьяновна </a:t>
            </a:r>
            <a:r>
              <a:rPr lang="ru-RU" dirty="0" smtClean="0"/>
              <a:t>работает учителем русского языка и литературы в уфимской школе, победитель Всероссийского конкурса лучших учителей проекта «Образование». </a:t>
            </a:r>
            <a:r>
              <a:rPr lang="ru-RU" dirty="0" smtClean="0">
                <a:solidFill>
                  <a:srgbClr val="FF0000"/>
                </a:solidFill>
              </a:rPr>
              <a:t>Аккужина-</a:t>
            </a:r>
            <a:r>
              <a:rPr lang="ru-RU" dirty="0" err="1" smtClean="0">
                <a:solidFill>
                  <a:srgbClr val="FF0000"/>
                </a:solidFill>
              </a:rPr>
              <a:t>Галимшина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Альфия</a:t>
            </a:r>
            <a:r>
              <a:rPr lang="ru-RU" dirty="0" smtClean="0">
                <a:solidFill>
                  <a:srgbClr val="FF0000"/>
                </a:solidFill>
              </a:rPr>
              <a:t> Тамьяновна</a:t>
            </a:r>
            <a:r>
              <a:rPr lang="ru-RU" dirty="0" smtClean="0"/>
              <a:t>, выпускница филфака БГПУ, прививает детям любовь к русскому языку.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92696"/>
            <a:ext cx="7402016" cy="864096"/>
          </a:xfrm>
        </p:spPr>
        <p:txBody>
          <a:bodyPr/>
          <a:lstStyle/>
          <a:p>
            <a:r>
              <a:rPr lang="ru-RU" sz="3600" dirty="0" smtClean="0"/>
              <a:t>                  Династия учителей</a:t>
            </a:r>
            <a:endParaRPr lang="ru-RU" sz="3600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040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8800"/>
            <a:ext cx="4248473" cy="28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0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572</TotalTime>
  <Words>818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Слово  об  Учителе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Серменевская средняя  школа</vt:lpstr>
      <vt:lpstr>                                     Семья    </vt:lpstr>
      <vt:lpstr>                               Дети </vt:lpstr>
      <vt:lpstr>                  Династия учителей</vt:lpstr>
      <vt:lpstr>Презентация PowerPoint</vt:lpstr>
      <vt:lpstr>                     План  моих  действий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об Учителе.</dc:title>
  <dc:creator>Юля</dc:creator>
  <cp:lastModifiedBy>Юля</cp:lastModifiedBy>
  <cp:revision>45</cp:revision>
  <dcterms:created xsi:type="dcterms:W3CDTF">2020-05-11T11:35:33Z</dcterms:created>
  <dcterms:modified xsi:type="dcterms:W3CDTF">2020-05-11T21:47:58Z</dcterms:modified>
</cp:coreProperties>
</file>